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6" r:id="rId3"/>
    <p:sldId id="258" r:id="rId4"/>
    <p:sldId id="259" r:id="rId5"/>
    <p:sldId id="265" r:id="rId6"/>
    <p:sldId id="262" r:id="rId7"/>
    <p:sldId id="263" r:id="rId8"/>
    <p:sldId id="260" r:id="rId9"/>
    <p:sldId id="261" r:id="rId10"/>
    <p:sldId id="266" r:id="rId11"/>
    <p:sldId id="267"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A31D107-335C-46BB-8263-BC80C962BBC8}" type="datetimeFigureOut">
              <a:rPr lang="en-PH" smtClean="0"/>
              <a:t>26/10/2018</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D85F9415-12A6-4178-88D0-F7C897F8E2FA}" type="slidenum">
              <a:rPr lang="en-PH" smtClean="0"/>
              <a:t>‹#›</a:t>
            </a:fld>
            <a:endParaRPr lang="en-PH"/>
          </a:p>
        </p:txBody>
      </p:sp>
    </p:spTree>
    <p:extLst>
      <p:ext uri="{BB962C8B-B14F-4D97-AF65-F5344CB8AC3E}">
        <p14:creationId xmlns:p14="http://schemas.microsoft.com/office/powerpoint/2010/main" val="2598768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31D107-335C-46BB-8263-BC80C962BBC8}" type="datetimeFigureOut">
              <a:rPr lang="en-PH" smtClean="0"/>
              <a:t>26/10/2018</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D85F9415-12A6-4178-88D0-F7C897F8E2FA}" type="slidenum">
              <a:rPr lang="en-PH" smtClean="0"/>
              <a:t>‹#›</a:t>
            </a:fld>
            <a:endParaRPr lang="en-PH"/>
          </a:p>
        </p:txBody>
      </p:sp>
    </p:spTree>
    <p:extLst>
      <p:ext uri="{BB962C8B-B14F-4D97-AF65-F5344CB8AC3E}">
        <p14:creationId xmlns:p14="http://schemas.microsoft.com/office/powerpoint/2010/main" val="260725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31D107-335C-46BB-8263-BC80C962BBC8}" type="datetimeFigureOut">
              <a:rPr lang="en-PH" smtClean="0"/>
              <a:t>26/10/2018</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D85F9415-12A6-4178-88D0-F7C897F8E2FA}" type="slidenum">
              <a:rPr lang="en-PH" smtClean="0"/>
              <a:t>‹#›</a:t>
            </a:fld>
            <a:endParaRPr lang="en-PH"/>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539876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31D107-335C-46BB-8263-BC80C962BBC8}" type="datetimeFigureOut">
              <a:rPr lang="en-PH" smtClean="0"/>
              <a:t>26/10/2018</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D85F9415-12A6-4178-88D0-F7C897F8E2FA}" type="slidenum">
              <a:rPr lang="en-PH" smtClean="0"/>
              <a:t>‹#›</a:t>
            </a:fld>
            <a:endParaRPr lang="en-PH"/>
          </a:p>
        </p:txBody>
      </p:sp>
    </p:spTree>
    <p:extLst>
      <p:ext uri="{BB962C8B-B14F-4D97-AF65-F5344CB8AC3E}">
        <p14:creationId xmlns:p14="http://schemas.microsoft.com/office/powerpoint/2010/main" val="4004038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31D107-335C-46BB-8263-BC80C962BBC8}" type="datetimeFigureOut">
              <a:rPr lang="en-PH" smtClean="0"/>
              <a:t>26/10/2018</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D85F9415-12A6-4178-88D0-F7C897F8E2FA}" type="slidenum">
              <a:rPr lang="en-PH" smtClean="0"/>
              <a:t>‹#›</a:t>
            </a:fld>
            <a:endParaRPr lang="en-PH"/>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134169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31D107-335C-46BB-8263-BC80C962BBC8}" type="datetimeFigureOut">
              <a:rPr lang="en-PH" smtClean="0"/>
              <a:t>26/10/2018</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D85F9415-12A6-4178-88D0-F7C897F8E2FA}" type="slidenum">
              <a:rPr lang="en-PH" smtClean="0"/>
              <a:t>‹#›</a:t>
            </a:fld>
            <a:endParaRPr lang="en-PH"/>
          </a:p>
        </p:txBody>
      </p:sp>
    </p:spTree>
    <p:extLst>
      <p:ext uri="{BB962C8B-B14F-4D97-AF65-F5344CB8AC3E}">
        <p14:creationId xmlns:p14="http://schemas.microsoft.com/office/powerpoint/2010/main" val="24913118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A31D107-335C-46BB-8263-BC80C962BBC8}" type="datetimeFigureOut">
              <a:rPr lang="en-PH" smtClean="0"/>
              <a:t>26/10/2018</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D85F9415-12A6-4178-88D0-F7C897F8E2FA}" type="slidenum">
              <a:rPr lang="en-PH" smtClean="0"/>
              <a:t>‹#›</a:t>
            </a:fld>
            <a:endParaRPr lang="en-PH"/>
          </a:p>
        </p:txBody>
      </p:sp>
    </p:spTree>
    <p:extLst>
      <p:ext uri="{BB962C8B-B14F-4D97-AF65-F5344CB8AC3E}">
        <p14:creationId xmlns:p14="http://schemas.microsoft.com/office/powerpoint/2010/main" val="38552156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A31D107-335C-46BB-8263-BC80C962BBC8}" type="datetimeFigureOut">
              <a:rPr lang="en-PH" smtClean="0"/>
              <a:t>26/10/2018</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D85F9415-12A6-4178-88D0-F7C897F8E2FA}" type="slidenum">
              <a:rPr lang="en-PH" smtClean="0"/>
              <a:t>‹#›</a:t>
            </a:fld>
            <a:endParaRPr lang="en-PH"/>
          </a:p>
        </p:txBody>
      </p:sp>
    </p:spTree>
    <p:extLst>
      <p:ext uri="{BB962C8B-B14F-4D97-AF65-F5344CB8AC3E}">
        <p14:creationId xmlns:p14="http://schemas.microsoft.com/office/powerpoint/2010/main" val="4060295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A31D107-335C-46BB-8263-BC80C962BBC8}" type="datetimeFigureOut">
              <a:rPr lang="en-PH" smtClean="0"/>
              <a:t>26/10/2018</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D85F9415-12A6-4178-88D0-F7C897F8E2FA}" type="slidenum">
              <a:rPr lang="en-PH" smtClean="0"/>
              <a:t>‹#›</a:t>
            </a:fld>
            <a:endParaRPr lang="en-PH"/>
          </a:p>
        </p:txBody>
      </p:sp>
    </p:spTree>
    <p:extLst>
      <p:ext uri="{BB962C8B-B14F-4D97-AF65-F5344CB8AC3E}">
        <p14:creationId xmlns:p14="http://schemas.microsoft.com/office/powerpoint/2010/main" val="3776353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31D107-335C-46BB-8263-BC80C962BBC8}" type="datetimeFigureOut">
              <a:rPr lang="en-PH" smtClean="0"/>
              <a:t>26/10/2018</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D85F9415-12A6-4178-88D0-F7C897F8E2FA}" type="slidenum">
              <a:rPr lang="en-PH" smtClean="0"/>
              <a:t>‹#›</a:t>
            </a:fld>
            <a:endParaRPr lang="en-PH"/>
          </a:p>
        </p:txBody>
      </p:sp>
    </p:spTree>
    <p:extLst>
      <p:ext uri="{BB962C8B-B14F-4D97-AF65-F5344CB8AC3E}">
        <p14:creationId xmlns:p14="http://schemas.microsoft.com/office/powerpoint/2010/main" val="4043932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A31D107-335C-46BB-8263-BC80C962BBC8}" type="datetimeFigureOut">
              <a:rPr lang="en-PH" smtClean="0"/>
              <a:t>26/10/2018</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D85F9415-12A6-4178-88D0-F7C897F8E2FA}" type="slidenum">
              <a:rPr lang="en-PH" smtClean="0"/>
              <a:t>‹#›</a:t>
            </a:fld>
            <a:endParaRPr lang="en-PH"/>
          </a:p>
        </p:txBody>
      </p:sp>
    </p:spTree>
    <p:extLst>
      <p:ext uri="{BB962C8B-B14F-4D97-AF65-F5344CB8AC3E}">
        <p14:creationId xmlns:p14="http://schemas.microsoft.com/office/powerpoint/2010/main" val="4279382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A31D107-335C-46BB-8263-BC80C962BBC8}" type="datetimeFigureOut">
              <a:rPr lang="en-PH" smtClean="0"/>
              <a:t>26/10/2018</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D85F9415-12A6-4178-88D0-F7C897F8E2FA}" type="slidenum">
              <a:rPr lang="en-PH" smtClean="0"/>
              <a:t>‹#›</a:t>
            </a:fld>
            <a:endParaRPr lang="en-PH"/>
          </a:p>
        </p:txBody>
      </p:sp>
    </p:spTree>
    <p:extLst>
      <p:ext uri="{BB962C8B-B14F-4D97-AF65-F5344CB8AC3E}">
        <p14:creationId xmlns:p14="http://schemas.microsoft.com/office/powerpoint/2010/main" val="641655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A31D107-335C-46BB-8263-BC80C962BBC8}" type="datetimeFigureOut">
              <a:rPr lang="en-PH" smtClean="0"/>
              <a:t>26/10/2018</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D85F9415-12A6-4178-88D0-F7C897F8E2FA}" type="slidenum">
              <a:rPr lang="en-PH" smtClean="0"/>
              <a:t>‹#›</a:t>
            </a:fld>
            <a:endParaRPr lang="en-PH"/>
          </a:p>
        </p:txBody>
      </p:sp>
    </p:spTree>
    <p:extLst>
      <p:ext uri="{BB962C8B-B14F-4D97-AF65-F5344CB8AC3E}">
        <p14:creationId xmlns:p14="http://schemas.microsoft.com/office/powerpoint/2010/main" val="288381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31D107-335C-46BB-8263-BC80C962BBC8}" type="datetimeFigureOut">
              <a:rPr lang="en-PH" smtClean="0"/>
              <a:t>26/10/2018</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D85F9415-12A6-4178-88D0-F7C897F8E2FA}" type="slidenum">
              <a:rPr lang="en-PH" smtClean="0"/>
              <a:t>‹#›</a:t>
            </a:fld>
            <a:endParaRPr lang="en-PH"/>
          </a:p>
        </p:txBody>
      </p:sp>
    </p:spTree>
    <p:extLst>
      <p:ext uri="{BB962C8B-B14F-4D97-AF65-F5344CB8AC3E}">
        <p14:creationId xmlns:p14="http://schemas.microsoft.com/office/powerpoint/2010/main" val="1270383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31D107-335C-46BB-8263-BC80C962BBC8}" type="datetimeFigureOut">
              <a:rPr lang="en-PH" smtClean="0"/>
              <a:t>26/10/2018</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D85F9415-12A6-4178-88D0-F7C897F8E2FA}" type="slidenum">
              <a:rPr lang="en-PH" smtClean="0"/>
              <a:t>‹#›</a:t>
            </a:fld>
            <a:endParaRPr lang="en-PH"/>
          </a:p>
        </p:txBody>
      </p:sp>
    </p:spTree>
    <p:extLst>
      <p:ext uri="{BB962C8B-B14F-4D97-AF65-F5344CB8AC3E}">
        <p14:creationId xmlns:p14="http://schemas.microsoft.com/office/powerpoint/2010/main" val="3387613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31D107-335C-46BB-8263-BC80C962BBC8}" type="datetimeFigureOut">
              <a:rPr lang="en-PH" smtClean="0"/>
              <a:t>26/10/2018</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D85F9415-12A6-4178-88D0-F7C897F8E2FA}" type="slidenum">
              <a:rPr lang="en-PH" smtClean="0"/>
              <a:t>‹#›</a:t>
            </a:fld>
            <a:endParaRPr lang="en-PH"/>
          </a:p>
        </p:txBody>
      </p:sp>
    </p:spTree>
    <p:extLst>
      <p:ext uri="{BB962C8B-B14F-4D97-AF65-F5344CB8AC3E}">
        <p14:creationId xmlns:p14="http://schemas.microsoft.com/office/powerpoint/2010/main" val="1390212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A31D107-335C-46BB-8263-BC80C962BBC8}" type="datetimeFigureOut">
              <a:rPr lang="en-PH" smtClean="0"/>
              <a:t>26/10/2018</a:t>
            </a:fld>
            <a:endParaRPr lang="en-PH"/>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85F9415-12A6-4178-88D0-F7C897F8E2FA}" type="slidenum">
              <a:rPr lang="en-PH" smtClean="0"/>
              <a:t>‹#›</a:t>
            </a:fld>
            <a:endParaRPr lang="en-PH"/>
          </a:p>
        </p:txBody>
      </p:sp>
    </p:spTree>
    <p:extLst>
      <p:ext uri="{BB962C8B-B14F-4D97-AF65-F5344CB8AC3E}">
        <p14:creationId xmlns:p14="http://schemas.microsoft.com/office/powerpoint/2010/main" val="4201756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SEAkickstart">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717"/>
          </a:xfrm>
        </p:spPr>
      </p:pic>
    </p:spTree>
    <p:extLst>
      <p:ext uri="{BB962C8B-B14F-4D97-AF65-F5344CB8AC3E}">
        <p14:creationId xmlns:p14="http://schemas.microsoft.com/office/powerpoint/2010/main" val="987104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User Interface </a:t>
            </a:r>
            <a:endParaRPr lang="en-PH" dirty="0"/>
          </a:p>
        </p:txBody>
      </p:sp>
      <p:pic>
        <p:nvPicPr>
          <p:cNvPr id="1026" name="Picture 2" descr="DropdownMen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3" y="1930399"/>
            <a:ext cx="9393945" cy="450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02842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User Interface</a:t>
            </a:r>
            <a:endParaRPr lang="en-PH" dirty="0"/>
          </a:p>
        </p:txBody>
      </p:sp>
      <p:pic>
        <p:nvPicPr>
          <p:cNvPr id="2050" name="Picture 2" descr="RealTi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1588864"/>
            <a:ext cx="9495086" cy="4747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51670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User Interface</a:t>
            </a:r>
            <a:endParaRPr lang="en-PH" dirty="0"/>
          </a:p>
        </p:txBody>
      </p:sp>
      <p:pic>
        <p:nvPicPr>
          <p:cNvPr id="3074" name="Picture 2" descr="Compass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1524470"/>
            <a:ext cx="9535612" cy="486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98057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User Interface</a:t>
            </a:r>
            <a:endParaRPr lang="en-PH" dirty="0"/>
          </a:p>
        </p:txBody>
      </p:sp>
      <p:pic>
        <p:nvPicPr>
          <p:cNvPr id="4099" name="Picture 3" descr="EarthquakeAnalyzerU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0074" y="1281920"/>
            <a:ext cx="7062869" cy="557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88624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PH" dirty="0" smtClean="0"/>
              <a:t>Digital Seismometer with Earthquake Analyzer</a:t>
            </a:r>
            <a:endParaRPr lang="en-PH" dirty="0"/>
          </a:p>
        </p:txBody>
      </p:sp>
      <p:sp>
        <p:nvSpPr>
          <p:cNvPr id="3" name="Subtitle 2"/>
          <p:cNvSpPr>
            <a:spLocks noGrp="1"/>
          </p:cNvSpPr>
          <p:nvPr>
            <p:ph type="subTitle" idx="1"/>
          </p:nvPr>
        </p:nvSpPr>
        <p:spPr/>
        <p:txBody>
          <a:bodyPr/>
          <a:lstStyle/>
          <a:p>
            <a:endParaRPr lang="en-PH"/>
          </a:p>
        </p:txBody>
      </p:sp>
    </p:spTree>
    <p:extLst>
      <p:ext uri="{BB962C8B-B14F-4D97-AF65-F5344CB8AC3E}">
        <p14:creationId xmlns:p14="http://schemas.microsoft.com/office/powerpoint/2010/main" val="15828780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Introduction</a:t>
            </a:r>
            <a:endParaRPr lang="en-PH" dirty="0"/>
          </a:p>
        </p:txBody>
      </p:sp>
      <p:sp>
        <p:nvSpPr>
          <p:cNvPr id="4" name="Text Placeholder 3"/>
          <p:cNvSpPr>
            <a:spLocks noGrp="1"/>
          </p:cNvSpPr>
          <p:nvPr>
            <p:ph type="body" idx="1"/>
          </p:nvPr>
        </p:nvSpPr>
        <p:spPr/>
        <p:txBody>
          <a:bodyPr/>
          <a:lstStyle/>
          <a:p>
            <a:endParaRPr lang="en-PH"/>
          </a:p>
        </p:txBody>
      </p:sp>
    </p:spTree>
    <p:extLst>
      <p:ext uri="{BB962C8B-B14F-4D97-AF65-F5344CB8AC3E}">
        <p14:creationId xmlns:p14="http://schemas.microsoft.com/office/powerpoint/2010/main" val="1342759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Goals and Objectives</a:t>
            </a:r>
            <a:endParaRPr lang="en-PH" dirty="0"/>
          </a:p>
        </p:txBody>
      </p:sp>
      <p:sp>
        <p:nvSpPr>
          <p:cNvPr id="3" name="Content Placeholder 2"/>
          <p:cNvSpPr>
            <a:spLocks noGrp="1"/>
          </p:cNvSpPr>
          <p:nvPr>
            <p:ph idx="1"/>
          </p:nvPr>
        </p:nvSpPr>
        <p:spPr/>
        <p:txBody>
          <a:bodyPr/>
          <a:lstStyle/>
          <a:p>
            <a:pPr>
              <a:buFont typeface="Arial" panose="020B0604020202020204" pitchFamily="34" charset="0"/>
              <a:buChar char="•"/>
            </a:pPr>
            <a:r>
              <a:rPr lang="en-PH" dirty="0" smtClean="0"/>
              <a:t>To create an affordable digitizer equipment as an alternative to the digitizer system used by PHIVOLCS.</a:t>
            </a:r>
          </a:p>
          <a:p>
            <a:pPr>
              <a:buFont typeface="Arial" panose="020B0604020202020204" pitchFamily="34" charset="0"/>
              <a:buChar char="•"/>
            </a:pPr>
            <a:r>
              <a:rPr lang="en-PH" dirty="0" smtClean="0"/>
              <a:t>To create an online database which will be used as a storage for all files generated by the digitizer system.</a:t>
            </a:r>
          </a:p>
          <a:p>
            <a:pPr>
              <a:buFont typeface="Arial" panose="020B0604020202020204" pitchFamily="34" charset="0"/>
              <a:buChar char="•"/>
            </a:pPr>
            <a:r>
              <a:rPr lang="en-PH" dirty="0" smtClean="0"/>
              <a:t>To create an API which will be used as an interface between application software and online database.</a:t>
            </a:r>
          </a:p>
          <a:p>
            <a:pPr>
              <a:buFont typeface="Arial" panose="020B0604020202020204" pitchFamily="34" charset="0"/>
              <a:buChar char="•"/>
            </a:pPr>
            <a:r>
              <a:rPr lang="en-PH" dirty="0" smtClean="0"/>
              <a:t>To create a C# Earthquake Analyzer software as a sample program that uses an API to communicate to the online database for data.</a:t>
            </a:r>
          </a:p>
          <a:p>
            <a:pPr>
              <a:buFont typeface="Arial" panose="020B0604020202020204" pitchFamily="34" charset="0"/>
              <a:buChar char="•"/>
            </a:pPr>
            <a:r>
              <a:rPr lang="en-PH" dirty="0" smtClean="0"/>
              <a:t>To display and manage the digitized x, y, and z values using an Android Phone.</a:t>
            </a:r>
          </a:p>
        </p:txBody>
      </p:sp>
    </p:spTree>
    <p:extLst>
      <p:ext uri="{BB962C8B-B14F-4D97-AF65-F5344CB8AC3E}">
        <p14:creationId xmlns:p14="http://schemas.microsoft.com/office/powerpoint/2010/main" val="16963774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Scopes</a:t>
            </a:r>
            <a:endParaRPr lang="en-PH" dirty="0"/>
          </a:p>
        </p:txBody>
      </p:sp>
      <p:sp>
        <p:nvSpPr>
          <p:cNvPr id="3" name="Content Placeholder 2"/>
          <p:cNvSpPr>
            <a:spLocks noGrp="1"/>
          </p:cNvSpPr>
          <p:nvPr>
            <p:ph idx="1"/>
          </p:nvPr>
        </p:nvSpPr>
        <p:spPr>
          <a:xfrm>
            <a:off x="677334" y="1519707"/>
            <a:ext cx="8596668" cy="4521655"/>
          </a:xfrm>
        </p:spPr>
        <p:txBody>
          <a:bodyPr/>
          <a:lstStyle/>
          <a:p>
            <a:pPr>
              <a:buFont typeface="Arial" panose="020B0604020202020204" pitchFamily="34" charset="0"/>
              <a:buChar char="•"/>
            </a:pPr>
            <a:r>
              <a:rPr lang="en-PH" dirty="0" smtClean="0"/>
              <a:t>The system has the capability to convert three analog signals from the accelerometer into three 24-bit digital data and send it to the Android phone.</a:t>
            </a:r>
          </a:p>
          <a:p>
            <a:pPr>
              <a:buFont typeface="Arial" panose="020B0604020202020204" pitchFamily="34" charset="0"/>
              <a:buChar char="•"/>
            </a:pPr>
            <a:endParaRPr lang="en-PH" dirty="0" smtClean="0"/>
          </a:p>
          <a:p>
            <a:pPr>
              <a:buFont typeface="Arial" panose="020B0604020202020204" pitchFamily="34" charset="0"/>
              <a:buChar char="•"/>
            </a:pPr>
            <a:r>
              <a:rPr lang="en-US" dirty="0"/>
              <a:t>The </a:t>
            </a:r>
            <a:r>
              <a:rPr lang="en-US" dirty="0" smtClean="0"/>
              <a:t>Android software will store the converted data into a single file. The single file will contain location, output data speed, compass, date and time information.</a:t>
            </a:r>
          </a:p>
          <a:p>
            <a:pPr>
              <a:buFont typeface="Arial" panose="020B0604020202020204" pitchFamily="34" charset="0"/>
              <a:buChar char="•"/>
            </a:pPr>
            <a:endParaRPr lang="en-US" dirty="0" smtClean="0"/>
          </a:p>
          <a:p>
            <a:pPr>
              <a:buFont typeface="Arial" panose="020B0604020202020204" pitchFamily="34" charset="0"/>
              <a:buChar char="•"/>
            </a:pPr>
            <a:r>
              <a:rPr lang="en-US" dirty="0" smtClean="0"/>
              <a:t>The Android software will compress the file every hour and send it to the database. It will automatically back-up the file if there is no connection to the database.</a:t>
            </a:r>
          </a:p>
          <a:p>
            <a:pPr marL="0" indent="0">
              <a:buNone/>
            </a:pPr>
            <a:endParaRPr lang="en-US" dirty="0" smtClean="0"/>
          </a:p>
          <a:p>
            <a:pPr>
              <a:buFont typeface="Arial" panose="020B0604020202020204" pitchFamily="34" charset="0"/>
              <a:buChar char="•"/>
            </a:pPr>
            <a:r>
              <a:rPr lang="en-US" dirty="0"/>
              <a:t>The C# software has the capability to analyze seismic wave coming from data in the database. </a:t>
            </a:r>
          </a:p>
          <a:p>
            <a:pPr>
              <a:buFont typeface="Arial" panose="020B0604020202020204" pitchFamily="34" charset="0"/>
              <a:buChar char="•"/>
            </a:pPr>
            <a:endParaRPr lang="en-US" dirty="0" smtClean="0"/>
          </a:p>
          <a:p>
            <a:pPr>
              <a:buFont typeface="Arial" panose="020B0604020202020204" pitchFamily="34" charset="0"/>
              <a:buChar char="•"/>
            </a:pPr>
            <a:endParaRPr lang="en-PH" dirty="0"/>
          </a:p>
          <a:p>
            <a:pPr>
              <a:buFont typeface="Arial" panose="020B0604020202020204" pitchFamily="34" charset="0"/>
              <a:buChar char="•"/>
            </a:pPr>
            <a:endParaRPr lang="en-PH" dirty="0"/>
          </a:p>
        </p:txBody>
      </p:sp>
    </p:spTree>
    <p:extLst>
      <p:ext uri="{BB962C8B-B14F-4D97-AF65-F5344CB8AC3E}">
        <p14:creationId xmlns:p14="http://schemas.microsoft.com/office/powerpoint/2010/main" val="21073897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Project Constraints and Limitations</a:t>
            </a:r>
            <a:endParaRPr lang="en-PH" dirty="0"/>
          </a:p>
        </p:txBody>
      </p:sp>
      <p:sp>
        <p:nvSpPr>
          <p:cNvPr id="3" name="Content Placeholder 2"/>
          <p:cNvSpPr>
            <a:spLocks noGrp="1"/>
          </p:cNvSpPr>
          <p:nvPr>
            <p:ph idx="1"/>
          </p:nvPr>
        </p:nvSpPr>
        <p:spPr/>
        <p:txBody>
          <a:bodyPr/>
          <a:lstStyle/>
          <a:p>
            <a:pPr lvl="0">
              <a:buFont typeface="Arial" panose="020B0604020202020204" pitchFamily="34" charset="0"/>
              <a:buChar char="•"/>
            </a:pPr>
            <a:r>
              <a:rPr lang="en-US" dirty="0"/>
              <a:t>Data can only be accessed in the </a:t>
            </a:r>
            <a:r>
              <a:rPr lang="en-US" dirty="0" smtClean="0"/>
              <a:t>database and external storage of Android Phone. Data in the external storage can only be accessed during connection lost to the database.</a:t>
            </a:r>
          </a:p>
          <a:p>
            <a:pPr lvl="0">
              <a:buFont typeface="Arial" panose="020B0604020202020204" pitchFamily="34" charset="0"/>
              <a:buChar char="•"/>
            </a:pPr>
            <a:endParaRPr lang="en-US" dirty="0" smtClean="0"/>
          </a:p>
          <a:p>
            <a:pPr lvl="0">
              <a:buFont typeface="Arial" panose="020B0604020202020204" pitchFamily="34" charset="0"/>
              <a:buChar char="•"/>
            </a:pPr>
            <a:r>
              <a:rPr lang="en-PH" dirty="0" smtClean="0"/>
              <a:t>The digitizer should always be connected to the Android phone through USB.</a:t>
            </a:r>
          </a:p>
          <a:p>
            <a:pPr marL="0" lvl="0" indent="0">
              <a:buNone/>
            </a:pPr>
            <a:endParaRPr lang="en-PH" dirty="0" smtClean="0"/>
          </a:p>
          <a:p>
            <a:pPr lvl="0">
              <a:buFont typeface="Arial" panose="020B0604020202020204" pitchFamily="34" charset="0"/>
              <a:buChar char="•"/>
            </a:pPr>
            <a:r>
              <a:rPr lang="en-PH" dirty="0" smtClean="0"/>
              <a:t>The earthquake analyzer software will only work on data based on unit “g”.</a:t>
            </a:r>
          </a:p>
          <a:p>
            <a:pPr marL="0" lvl="0" indent="0">
              <a:buNone/>
            </a:pPr>
            <a:endParaRPr lang="en-PH" dirty="0" smtClean="0"/>
          </a:p>
          <a:p>
            <a:pPr lvl="0">
              <a:buFont typeface="Arial" panose="020B0604020202020204" pitchFamily="34" charset="0"/>
              <a:buChar char="•"/>
            </a:pPr>
            <a:r>
              <a:rPr lang="en-PH" dirty="0" smtClean="0"/>
              <a:t>The calculated value of magnitude will only have a rough estimation.</a:t>
            </a:r>
            <a:br>
              <a:rPr lang="en-PH" dirty="0" smtClean="0"/>
            </a:br>
            <a:endParaRPr lang="en-PH" dirty="0"/>
          </a:p>
          <a:p>
            <a:endParaRPr lang="en-PH" dirty="0"/>
          </a:p>
        </p:txBody>
      </p:sp>
    </p:spTree>
    <p:extLst>
      <p:ext uri="{BB962C8B-B14F-4D97-AF65-F5344CB8AC3E}">
        <p14:creationId xmlns:p14="http://schemas.microsoft.com/office/powerpoint/2010/main" val="34605499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System Architecture</a:t>
            </a:r>
            <a:endParaRPr lang="en-PH"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70000"/>
            <a:ext cx="12192000" cy="5519616"/>
          </a:xfrm>
        </p:spPr>
      </p:pic>
    </p:spTree>
    <p:extLst>
      <p:ext uri="{BB962C8B-B14F-4D97-AF65-F5344CB8AC3E}">
        <p14:creationId xmlns:p14="http://schemas.microsoft.com/office/powerpoint/2010/main" val="13954549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Functionalities</a:t>
            </a:r>
            <a:endParaRPr lang="en-PH"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PH" dirty="0" smtClean="0"/>
              <a:t>Analog to Digital Converter</a:t>
            </a:r>
          </a:p>
          <a:p>
            <a:pPr lvl="1">
              <a:buFont typeface="Arial" panose="020B0604020202020204" pitchFamily="34" charset="0"/>
              <a:buChar char="•"/>
            </a:pPr>
            <a:r>
              <a:rPr lang="en-PH" dirty="0" smtClean="0"/>
              <a:t>The </a:t>
            </a:r>
            <a:r>
              <a:rPr lang="en-PH" dirty="0"/>
              <a:t>AD Converter will be used to convert the three analog signals of x, y, and </a:t>
            </a:r>
            <a:r>
              <a:rPr lang="en-PH" dirty="0" smtClean="0"/>
              <a:t>z into three 24-bit digital data.</a:t>
            </a:r>
          </a:p>
          <a:p>
            <a:pPr marL="457200" lvl="1" indent="0">
              <a:buNone/>
            </a:pPr>
            <a:endParaRPr lang="en-PH" dirty="0" smtClean="0"/>
          </a:p>
          <a:p>
            <a:pPr>
              <a:buFont typeface="Arial" panose="020B0604020202020204" pitchFamily="34" charset="0"/>
              <a:buChar char="•"/>
            </a:pPr>
            <a:r>
              <a:rPr lang="en-PH" dirty="0" smtClean="0"/>
              <a:t>Data Management</a:t>
            </a:r>
          </a:p>
          <a:p>
            <a:pPr lvl="1">
              <a:buFont typeface="Arial" panose="020B0604020202020204" pitchFamily="34" charset="0"/>
              <a:buChar char="•"/>
            </a:pPr>
            <a:r>
              <a:rPr lang="en-PH" dirty="0"/>
              <a:t>Android software will append the data from the digitizer into single file. The file contains location, time, compass, and output data speed. After an hour of data gather, the file will be compressed and </a:t>
            </a:r>
            <a:r>
              <a:rPr lang="en-PH" dirty="0" smtClean="0"/>
              <a:t>send to database. It will automatically generate back-up when connection </a:t>
            </a:r>
            <a:r>
              <a:rPr lang="en-PH" dirty="0"/>
              <a:t>is </a:t>
            </a:r>
            <a:r>
              <a:rPr lang="en-PH" dirty="0" smtClean="0"/>
              <a:t>lost.</a:t>
            </a:r>
            <a:endParaRPr lang="en-PH" dirty="0"/>
          </a:p>
        </p:txBody>
      </p:sp>
    </p:spTree>
    <p:extLst>
      <p:ext uri="{BB962C8B-B14F-4D97-AF65-F5344CB8AC3E}">
        <p14:creationId xmlns:p14="http://schemas.microsoft.com/office/powerpoint/2010/main" val="4981255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Functionalities</a:t>
            </a:r>
            <a:endParaRPr lang="en-PH"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PH" dirty="0" smtClean="0"/>
              <a:t>Android Data Display</a:t>
            </a:r>
            <a:endParaRPr lang="en-PH" dirty="0"/>
          </a:p>
          <a:p>
            <a:pPr lvl="1">
              <a:buFont typeface="Arial" panose="020B0604020202020204" pitchFamily="34" charset="0"/>
              <a:buChar char="•"/>
            </a:pPr>
            <a:r>
              <a:rPr lang="en-PH" dirty="0" smtClean="0"/>
              <a:t>This project uses an Android to display the digital data x, y, and z continuously as long as the Android phone receives those data.</a:t>
            </a:r>
          </a:p>
          <a:p>
            <a:pPr lvl="1">
              <a:buFont typeface="Arial" panose="020B0604020202020204" pitchFamily="34" charset="0"/>
              <a:buChar char="•"/>
            </a:pPr>
            <a:endParaRPr lang="en-PH" dirty="0" smtClean="0"/>
          </a:p>
          <a:p>
            <a:pPr>
              <a:buFont typeface="Arial" panose="020B0604020202020204" pitchFamily="34" charset="0"/>
              <a:buChar char="•"/>
            </a:pPr>
            <a:r>
              <a:rPr lang="en-PH" dirty="0" smtClean="0"/>
              <a:t>Application Programming Interface</a:t>
            </a:r>
          </a:p>
          <a:p>
            <a:pPr lvl="1">
              <a:buFont typeface="Arial" panose="020B0604020202020204" pitchFamily="34" charset="0"/>
              <a:buChar char="•"/>
            </a:pPr>
            <a:r>
              <a:rPr lang="en-PH" dirty="0" smtClean="0"/>
              <a:t>This project uses an API to communicate with the database.</a:t>
            </a:r>
          </a:p>
          <a:p>
            <a:pPr marL="457200" lvl="1" indent="0">
              <a:buNone/>
            </a:pPr>
            <a:endParaRPr lang="en-PH" dirty="0" smtClean="0"/>
          </a:p>
          <a:p>
            <a:pPr>
              <a:buFont typeface="Arial" panose="020B0604020202020204" pitchFamily="34" charset="0"/>
              <a:buChar char="•"/>
            </a:pPr>
            <a:r>
              <a:rPr lang="en-PH" dirty="0" smtClean="0"/>
              <a:t>Earthquake Analyzer</a:t>
            </a:r>
            <a:endParaRPr lang="en-PH" dirty="0"/>
          </a:p>
          <a:p>
            <a:pPr lvl="1">
              <a:buFont typeface="Arial" panose="020B0604020202020204" pitchFamily="34" charset="0"/>
              <a:buChar char="•"/>
            </a:pPr>
            <a:r>
              <a:rPr lang="en-PH" dirty="0"/>
              <a:t>This project </a:t>
            </a:r>
            <a:r>
              <a:rPr lang="en-PH" dirty="0" smtClean="0"/>
              <a:t>includes the creation of C# Earthquake Analyzer software which will used the data from the database to analyze seismic movements.</a:t>
            </a:r>
            <a:endParaRPr lang="en-PH" dirty="0"/>
          </a:p>
        </p:txBody>
      </p:sp>
    </p:spTree>
    <p:extLst>
      <p:ext uri="{BB962C8B-B14F-4D97-AF65-F5344CB8AC3E}">
        <p14:creationId xmlns:p14="http://schemas.microsoft.com/office/powerpoint/2010/main" val="2298577989"/>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1094</TotalTime>
  <Words>457</Words>
  <Application>Microsoft Office PowerPoint</Application>
  <PresentationFormat>Widescreen</PresentationFormat>
  <Paragraphs>45</Paragraphs>
  <Slides>13</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Trebuchet MS</vt:lpstr>
      <vt:lpstr>Wingdings 3</vt:lpstr>
      <vt:lpstr>Facet</vt:lpstr>
      <vt:lpstr>PowerPoint Presentation</vt:lpstr>
      <vt:lpstr>Digital Seismometer with Earthquake Analyzer</vt:lpstr>
      <vt:lpstr>Introduction</vt:lpstr>
      <vt:lpstr>Goals and Objectives</vt:lpstr>
      <vt:lpstr>Scopes</vt:lpstr>
      <vt:lpstr>Project Constraints and Limitations</vt:lpstr>
      <vt:lpstr>System Architecture</vt:lpstr>
      <vt:lpstr>Functionalities</vt:lpstr>
      <vt:lpstr>Functionalities</vt:lpstr>
      <vt:lpstr>User Interface </vt:lpstr>
      <vt:lpstr>User Interface</vt:lpstr>
      <vt:lpstr>User Interface</vt:lpstr>
      <vt:lpstr>User Interface</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Marvin</dc:creator>
  <cp:lastModifiedBy>Marvin</cp:lastModifiedBy>
  <cp:revision>45</cp:revision>
  <dcterms:created xsi:type="dcterms:W3CDTF">2018-10-26T06:14:57Z</dcterms:created>
  <dcterms:modified xsi:type="dcterms:W3CDTF">2018-10-27T00:29:08Z</dcterms:modified>
</cp:coreProperties>
</file>